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59" r:id="rId3"/>
    <p:sldId id="263" r:id="rId4"/>
    <p:sldId id="264" r:id="rId5"/>
    <p:sldId id="265" r:id="rId6"/>
    <p:sldId id="266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327"/>
  </p:normalViewPr>
  <p:slideViewPr>
    <p:cSldViewPr snapToGrid="0" snapToObjects="1">
      <p:cViewPr varScale="1">
        <p:scale>
          <a:sx n="162" d="100"/>
          <a:sy n="162" d="100"/>
        </p:scale>
        <p:origin x="21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5A385-F052-DF40-930E-EE17E20D2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F70DEF-FA9B-364F-A41B-B8D2A551C4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C60B9-CEDE-4941-8020-3A592452E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9D0BE-1B9E-774D-8703-1364745C8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8DA13-4F8E-8E42-B341-A3FF4393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799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0EF82-1450-464A-BF2D-A4781DAD3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0913D-807B-9244-83B2-1E3AAFD10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FBBB6-F283-9F4D-93C7-16B852DF6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1F63AF-0A51-3741-859F-5B3B1B3B5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8B802-F6D7-0144-8034-9F9987539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83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90F62-8069-1F4B-97C8-4D233F3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EFD06-DB23-514F-B786-EE0A74DF1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825DE-A59B-6542-82AC-BCDC493DB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5FAAE-9A95-4748-AEF1-8AC463290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B8DC2-13D6-D641-9FCD-6877AC46D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14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FF615-8A2E-EE44-AC63-C3E6D1B2F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4A908-4D6B-3B40-A8CE-2F632657CF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0C5D7-E698-5648-935D-CD304B86F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A4991-F568-8345-84F0-CE08E1CFA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A3ADB0-2483-E048-A7BF-3E4CFBAB7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99155F-1AA7-DF4A-B2DF-89E981195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4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9BF13-6747-5B49-AF1E-F97EA12DE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B922E-6DCE-294B-BE38-998C143F5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6F460E-9F7A-B74F-8D5A-DAAF7541F3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C3F3DC-3E88-A442-B617-B1DB49433F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89F95F-F9A2-DB4B-822C-31A45232DD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9AF13B-0CA3-E047-A32F-C4FFA94C8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660B6C-6F4D-6249-8F41-269E80E82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1CBE48-C305-1344-B865-A242C40A1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549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95694-C20C-D447-88C6-C4EF8A783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5B5A20-E8FA-1445-8A18-F37E15118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B95819-360A-3349-8FA2-418543B5F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2C6862-C229-EC48-A52C-CBAC60D48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479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03B974-143B-7C41-9EB7-96CA55E45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BA140B-CD85-FA4B-871F-31D8B0013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B167C-9497-0943-B392-118EE65DA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153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2ED00-2C2B-4E46-A145-0A6AEBD1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5EB67-D77F-C244-BA4A-F9C8976A3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2EB85-7A1D-D743-89EF-29D59515D5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019F40-0506-7C40-A6E8-C6FDE134D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44DA37-6D9C-C245-8D13-D0C740079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0DFB8-F012-CC4D-9F0E-82415A1A6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237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5206C-024A-2A42-B163-4C24F9BA3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F417C2-BF90-DE45-BE1C-122D2A847A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3D268E-2D41-024E-B2A0-95AA95D49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1B2DC-6885-C042-9882-03F82301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86EDA-75EC-4444-A7FD-0394BDC4C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8D827-DB4C-054E-8A96-6B6FDB3F4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C182B-4AED-0F41-BF3B-128C4C6C7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59A6CF-F3EA-4B4B-A6C4-310426B3AA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F9209-B4CB-AC47-B92F-5C5B50360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63C26-CA85-CF42-8282-4A93FBB01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E2849-ACDD-4042-857C-1A8262601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355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7E6C66-287D-0D4C-A152-69DD82119E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76B0B3-062B-B047-A41C-0D2673005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34AF1-EE4A-824B-A163-13F4965A1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E217E-3DE7-044A-AEAB-79718E5F4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BEAC3C-771A-1446-B78F-399504B9B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306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80F61B-1788-8544-B10E-2C2D0B117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C72CF2-4AA9-7A49-A020-4B9753B8A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B9168-BB8F-1249-865D-971685BF79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30FED-3616-A141-9F54-F79EB09052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E48C9-60EB-FB4A-BD17-988453AAB7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3DB3C-9B76-B046-80E4-94C4F9838A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E0FB3-C4E2-6C49-A265-C27B74049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403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1B06CC-13E3-CC4A-8971-A5F3693F7FA9}"/>
              </a:ext>
            </a:extLst>
          </p:cNvPr>
          <p:cNvSpPr txBox="1"/>
          <p:nvPr/>
        </p:nvSpPr>
        <p:spPr>
          <a:xfrm>
            <a:off x="3601166" y="0"/>
            <a:ext cx="4435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RGB Imagery   4-23-2021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C98B92-26AE-D04B-B52B-7349900D737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736FD6-6AB9-3948-9CB6-F26DD20FA415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D85A71-81F4-6845-BF31-A60039AEE0C9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7D66E4-E2FF-3748-820C-F52C9F867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3226"/>
            <a:ext cx="3000279" cy="2666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725FA3-8BFB-8B4E-9499-E3D4A11479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218" y="663225"/>
            <a:ext cx="2980553" cy="26730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499E6F-2199-C744-BD82-F764A8F42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6649" y="656575"/>
            <a:ext cx="2995316" cy="26730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7CB231-83C3-1247-A88B-32C83519BD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52324"/>
            <a:ext cx="2980553" cy="267728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0BCD626-4A60-DD4F-8560-B9D707FB73D1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A058E19-28AA-554B-87DE-FD525555D4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007631"/>
            <a:ext cx="3000278" cy="269500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7B7CA19-9C57-E64C-98C8-7EF260AB78C1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4CCA923-F1DC-2F47-881E-ADB5F1360D36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B6D8B-BCEA-1647-AF6E-963C00A50D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18456" y="4007631"/>
            <a:ext cx="2995315" cy="268102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E45B9F3-4E5C-0E4A-9C15-1E4C8E54D88F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A028D4C-9C1A-B746-A20F-F0670D80F8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2989" y="3986962"/>
            <a:ext cx="3022636" cy="270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8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ABFEFDDC-1C8D-A14E-B281-503175195F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841" y="4003950"/>
            <a:ext cx="3022637" cy="268838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7C2170C-440E-4743-A371-B6B801D8D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218" y="4022307"/>
            <a:ext cx="2962520" cy="26516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E2D3ED6-7F62-854F-8D68-BE1A49A25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03" y="4007630"/>
            <a:ext cx="2984175" cy="268102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C0BF1EF-2D91-7847-BAA1-55E2907BEF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52324"/>
            <a:ext cx="2963043" cy="26662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7C48CB2-48CF-7240-9C9C-022670213B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5288" y="663342"/>
            <a:ext cx="2962520" cy="26662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2466110-811E-F44D-9472-20E02EE381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3218" y="677123"/>
            <a:ext cx="2962520" cy="265265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840B76E-6763-BD45-A01B-6B1D614602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77123"/>
            <a:ext cx="2973546" cy="26452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96DC93-DA5D-DF4D-ABFE-030BA96E89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99970" y="3416308"/>
            <a:ext cx="743805" cy="33513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576084" y="16894"/>
            <a:ext cx="4875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Cloud Top Phase  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</p:spTree>
    <p:extLst>
      <p:ext uri="{BB962C8B-B14F-4D97-AF65-F5344CB8AC3E}">
        <p14:creationId xmlns:p14="http://schemas.microsoft.com/office/powerpoint/2010/main" val="4250760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F63DE3-7480-4F4C-BC88-883F88204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948" y="4007631"/>
            <a:ext cx="2977198" cy="26700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2BC2B9-CE16-774D-9840-09DFDEDEC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0468" y="4022307"/>
            <a:ext cx="3008335" cy="26931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D6CC51-1D44-3A44-8A84-128BF127F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03" y="4022307"/>
            <a:ext cx="3008334" cy="2688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2E5B24-432E-0145-915D-27FC432313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65607"/>
            <a:ext cx="2984017" cy="26529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5D2047-6465-614E-A3E0-7AA5C9C6FB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4460" y="658560"/>
            <a:ext cx="2984175" cy="26710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40DEA5-FFDA-5D4B-80B8-1D0DC4EFFE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2191" y="668436"/>
            <a:ext cx="2973546" cy="267002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B0F2E74-BC3C-5141-BC2F-AC7B7B75B8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77123"/>
            <a:ext cx="2973546" cy="266203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407529" y="9856"/>
            <a:ext cx="5176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Cloud Optical Depth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61E487F-3CA2-A448-9709-F0280C9C14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36835" y="3416308"/>
            <a:ext cx="499828" cy="3351302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31E17619-6BEA-0349-98E5-B82B92BA86C3}"/>
              </a:ext>
            </a:extLst>
          </p:cNvPr>
          <p:cNvSpPr/>
          <p:nvPr/>
        </p:nvSpPr>
        <p:spPr>
          <a:xfrm>
            <a:off x="10851971" y="1992099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E62A849-9F9B-7141-BAE1-F458D4EF55BB}"/>
              </a:ext>
            </a:extLst>
          </p:cNvPr>
          <p:cNvSpPr/>
          <p:nvPr/>
        </p:nvSpPr>
        <p:spPr>
          <a:xfrm>
            <a:off x="1750360" y="5342644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A89AB2F-340A-A24C-9F9F-7402A5DFA062}"/>
              </a:ext>
            </a:extLst>
          </p:cNvPr>
          <p:cNvSpPr/>
          <p:nvPr/>
        </p:nvSpPr>
        <p:spPr>
          <a:xfrm>
            <a:off x="4816877" y="5342644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497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425798E4-95B7-4444-AC1C-A7EF36CF1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8514" y="4032246"/>
            <a:ext cx="2996065" cy="26679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4912D36-77AF-FB4D-B330-A89E5A84D5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0964" y="4032246"/>
            <a:ext cx="2985422" cy="266792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6135F7F-7FF6-F145-8596-0A87646B7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168" y="4046820"/>
            <a:ext cx="2985421" cy="26679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9C91A71-B991-A545-B0C2-F217E9B99C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64902"/>
            <a:ext cx="2953174" cy="26349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2242DF5-7938-F047-914B-C8A58EEBB6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0782" y="665607"/>
            <a:ext cx="2984175" cy="26668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C60850E-3C02-AB4B-A27F-A768B5A6B3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0468" y="677018"/>
            <a:ext cx="2973546" cy="26525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18C449-7FCD-A64A-B7CC-BAF97F8246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293" y="682606"/>
            <a:ext cx="2973546" cy="26531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407529" y="9856"/>
            <a:ext cx="4914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Liquid Water Path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0A2D9E7-4D64-7847-B7E4-E444E87F8C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36835" y="3638298"/>
            <a:ext cx="533872" cy="312931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DFB7823-9208-BC42-B80C-611593BB4014}"/>
              </a:ext>
            </a:extLst>
          </p:cNvPr>
          <p:cNvSpPr txBox="1"/>
          <p:nvPr/>
        </p:nvSpPr>
        <p:spPr>
          <a:xfrm>
            <a:off x="10500529" y="3299826"/>
            <a:ext cx="1206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LWP (gm</a:t>
            </a:r>
            <a:r>
              <a:rPr lang="en-US" baseline="30000" dirty="0"/>
              <a:t>-2</a:t>
            </a:r>
            <a:r>
              <a:rPr lang="en-US" dirty="0"/>
              <a:t>)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6F46A51-97F5-514F-BD3B-2F308EFB87BA}"/>
              </a:ext>
            </a:extLst>
          </p:cNvPr>
          <p:cNvSpPr/>
          <p:nvPr/>
        </p:nvSpPr>
        <p:spPr>
          <a:xfrm>
            <a:off x="10851971" y="1992099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70909DE-BC8F-FE41-B6E0-4928883623D7}"/>
              </a:ext>
            </a:extLst>
          </p:cNvPr>
          <p:cNvSpPr/>
          <p:nvPr/>
        </p:nvSpPr>
        <p:spPr>
          <a:xfrm>
            <a:off x="1750360" y="5342644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03D1EFB-C203-B240-A2CF-218C660E205D}"/>
              </a:ext>
            </a:extLst>
          </p:cNvPr>
          <p:cNvSpPr/>
          <p:nvPr/>
        </p:nvSpPr>
        <p:spPr>
          <a:xfrm>
            <a:off x="4816877" y="5342644"/>
            <a:ext cx="234778" cy="22841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67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BD671BE-7557-2E43-8E8F-4AE329D69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4458" y="4033360"/>
            <a:ext cx="2984175" cy="26668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2B658F-B153-0147-993E-84EA22778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947" y="4035690"/>
            <a:ext cx="2996065" cy="2677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F204C5-9C2F-0C4D-BEC2-6EF341AEF1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46820"/>
            <a:ext cx="2984176" cy="2666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402EC8-02AF-7B45-B07B-A0C3380C2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62135"/>
            <a:ext cx="2996065" cy="26816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C87830-A2B3-BD45-AA76-52E561F8CE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1696" y="677018"/>
            <a:ext cx="2984176" cy="26710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8AC5CD-9444-C849-8406-3E1A409C6F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2211" y="677018"/>
            <a:ext cx="2984175" cy="266681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C28689-54CC-9040-9C4F-4051ED3951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475" y="684373"/>
            <a:ext cx="2984175" cy="26715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407529" y="9856"/>
            <a:ext cx="4460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Icing Potential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BACF76F-54DB-DA4B-B9F1-3B85F5921F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7079" y="4033360"/>
            <a:ext cx="2950923" cy="26498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DFA9E10-E97E-DE46-B1CD-43271CEA1D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97079" y="3532504"/>
            <a:ext cx="771706" cy="33254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CA6DD8-6462-AF46-84A3-4420407459B2}"/>
              </a:ext>
            </a:extLst>
          </p:cNvPr>
          <p:cNvSpPr txBox="1"/>
          <p:nvPr/>
        </p:nvSpPr>
        <p:spPr>
          <a:xfrm>
            <a:off x="1985138" y="2020146"/>
            <a:ext cx="114711" cy="153888"/>
          </a:xfrm>
          <a:prstGeom prst="rect">
            <a:avLst/>
          </a:prstGeom>
          <a:solidFill>
            <a:schemeClr val="bg1"/>
          </a:solidFill>
        </p:spPr>
        <p:txBody>
          <a:bodyPr wrap="none" lIns="27432" tIns="0" rIns="27432" bIns="0" rtlCol="0">
            <a:spAutoFit/>
          </a:bodyPr>
          <a:lstStyle/>
          <a:p>
            <a:r>
              <a:rPr lang="en-US" sz="1000" b="1" dirty="0"/>
              <a:t>x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917F54E-F1E5-0746-9E4E-3E8E2F8F2FC8}"/>
              </a:ext>
            </a:extLst>
          </p:cNvPr>
          <p:cNvSpPr/>
          <p:nvPr/>
        </p:nvSpPr>
        <p:spPr>
          <a:xfrm>
            <a:off x="10851971" y="1992099"/>
            <a:ext cx="234778" cy="228417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43A7F53-C797-934B-896C-9CAADB20E6A0}"/>
              </a:ext>
            </a:extLst>
          </p:cNvPr>
          <p:cNvSpPr/>
          <p:nvPr/>
        </p:nvSpPr>
        <p:spPr>
          <a:xfrm>
            <a:off x="1750360" y="5342644"/>
            <a:ext cx="234778" cy="228417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FD9F045-5B9B-2347-9948-CCF0531DB4A4}"/>
              </a:ext>
            </a:extLst>
          </p:cNvPr>
          <p:cNvSpPr/>
          <p:nvPr/>
        </p:nvSpPr>
        <p:spPr>
          <a:xfrm>
            <a:off x="4816877" y="5342644"/>
            <a:ext cx="234778" cy="228417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51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9D583B0-96E8-4242-927E-7644E46EA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341" y="4032246"/>
            <a:ext cx="2996094" cy="2667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3B9676-E8BA-174F-BE10-5D7E25950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098" y="4048077"/>
            <a:ext cx="2988285" cy="26620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75F465-1B87-5D4F-95DC-4F43B72329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989" y="4047315"/>
            <a:ext cx="2980129" cy="26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11EBDE-B18F-C147-9B4A-A9B9E1643B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71363"/>
            <a:ext cx="2959949" cy="26414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B0842C-7B23-224B-BFBF-09E73FBCCC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4828" y="669222"/>
            <a:ext cx="2980129" cy="26631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DE4729-4030-3941-B0E1-994DDA3D05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0468" y="684373"/>
            <a:ext cx="2973546" cy="266203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7DBD4F1-7551-1042-A7BA-B6D54FC7ED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84373"/>
            <a:ext cx="2980129" cy="26679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A31FAA6-B8A5-8048-9CB4-A4279DB31D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44200" y="3459987"/>
            <a:ext cx="618172" cy="330762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407529" y="9856"/>
            <a:ext cx="4860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Icing Top Altitude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</p:spTree>
    <p:extLst>
      <p:ext uri="{BB962C8B-B14F-4D97-AF65-F5344CB8AC3E}">
        <p14:creationId xmlns:p14="http://schemas.microsoft.com/office/powerpoint/2010/main" val="2697213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2F2DDA1-8A81-8D45-B9CB-CAAF1A3EF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341" y="4032246"/>
            <a:ext cx="2993586" cy="26747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AFDC3DB-14A0-D544-ACD3-67B12AAD4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687" y="4041862"/>
            <a:ext cx="2993586" cy="265781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B1B736D-724B-E140-9EBB-961BE9D05A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524" y="4047315"/>
            <a:ext cx="3012143" cy="266641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CE0AA5C-7788-2344-BDE7-811B78D1D6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876" y="652904"/>
            <a:ext cx="3037152" cy="269114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AE8DC4-B72D-7C4F-987C-83EFAA424F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1411" y="662876"/>
            <a:ext cx="2973546" cy="26695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FCB6BDD-4BBF-5843-99A5-3395EB71AC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0346" y="698073"/>
            <a:ext cx="2926853" cy="26346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001F28-FBFF-7246-9D5C-1992A83CA7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1" y="688592"/>
            <a:ext cx="2973546" cy="26578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AF0553-80B4-6C40-8753-20279095F5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44199" y="3420383"/>
            <a:ext cx="644651" cy="33472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1DB41A-4259-9841-B8C0-8C350A20259D}"/>
              </a:ext>
            </a:extLst>
          </p:cNvPr>
          <p:cNvSpPr txBox="1"/>
          <p:nvPr/>
        </p:nvSpPr>
        <p:spPr>
          <a:xfrm>
            <a:off x="3407529" y="9856"/>
            <a:ext cx="50021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GOES-16 Icing Base Altitude 4-23-2021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3C12BB-28FC-EF45-8489-459FC2EEE1DC}"/>
              </a:ext>
            </a:extLst>
          </p:cNvPr>
          <p:cNvSpPr/>
          <p:nvPr/>
        </p:nvSpPr>
        <p:spPr>
          <a:xfrm>
            <a:off x="10115211" y="315041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2130 UTC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B41070-CA53-6442-BFC1-35E8EC35AD36}"/>
              </a:ext>
            </a:extLst>
          </p:cNvPr>
          <p:cNvSpPr/>
          <p:nvPr/>
        </p:nvSpPr>
        <p:spPr>
          <a:xfrm>
            <a:off x="4177556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2110 UTC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31B96D-F326-8F48-8797-F9F686D91592}"/>
              </a:ext>
            </a:extLst>
          </p:cNvPr>
          <p:cNvSpPr/>
          <p:nvPr/>
        </p:nvSpPr>
        <p:spPr>
          <a:xfrm>
            <a:off x="850850" y="38061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2100 UTC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F7E522-677F-724F-9C23-44801A47FF69}"/>
              </a:ext>
            </a:extLst>
          </p:cNvPr>
          <p:cNvSpPr/>
          <p:nvPr/>
        </p:nvSpPr>
        <p:spPr>
          <a:xfrm>
            <a:off x="7134658" y="37144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2120 UTC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AB4F1B-7079-A44F-9F38-CB30BC6815C9}"/>
              </a:ext>
            </a:extLst>
          </p:cNvPr>
          <p:cNvSpPr/>
          <p:nvPr/>
        </p:nvSpPr>
        <p:spPr>
          <a:xfrm>
            <a:off x="848224" y="3631613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2140 UTC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7B5D6C3-6B85-0A43-B9AB-91FB4FCFEF9A}"/>
              </a:ext>
            </a:extLst>
          </p:cNvPr>
          <p:cNvSpPr/>
          <p:nvPr/>
        </p:nvSpPr>
        <p:spPr>
          <a:xfrm>
            <a:off x="4177556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2150 UTC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F7C338-3F7B-AD47-9FF1-7663DF8B5635}"/>
              </a:ext>
            </a:extLst>
          </p:cNvPr>
          <p:cNvSpPr/>
          <p:nvPr/>
        </p:nvSpPr>
        <p:spPr>
          <a:xfrm>
            <a:off x="7173064" y="3638299"/>
            <a:ext cx="113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2200 UTC </a:t>
            </a:r>
          </a:p>
        </p:txBody>
      </p:sp>
    </p:spTree>
    <p:extLst>
      <p:ext uri="{BB962C8B-B14F-4D97-AF65-F5344CB8AC3E}">
        <p14:creationId xmlns:p14="http://schemas.microsoft.com/office/powerpoint/2010/main" val="1730073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136</Words>
  <Application>Microsoft Office PowerPoint</Application>
  <PresentationFormat>Widescreen</PresentationFormat>
  <Paragraphs>58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Smith, William L. (LARC-E302)</dc:creator>
  <cp:lastModifiedBy>Suffern Paul</cp:lastModifiedBy>
  <cp:revision>22</cp:revision>
  <dcterms:created xsi:type="dcterms:W3CDTF">2021-08-19T18:30:21Z</dcterms:created>
  <dcterms:modified xsi:type="dcterms:W3CDTF">2021-09-02T13:26:09Z</dcterms:modified>
</cp:coreProperties>
</file>